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>
        <p:scale>
          <a:sx n="90" d="100"/>
          <a:sy n="90" d="100"/>
        </p:scale>
        <p:origin x="-1195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E6D94-B8CC-4E4C-A1D7-7E19E332420B}" type="datetimeFigureOut">
              <a:rPr kumimoji="1" lang="en-US" smtClean="0"/>
              <a:t>11/2/2017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70F08-5E82-46AC-A554-53BC88D575DE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52391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278688" cy="1470025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この研究発表の内容に関する利益相反事項は，</a:t>
            </a:r>
            <a: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800" dirty="0" smtClean="0">
                <a:solidFill>
                  <a:srgbClr val="FFFF00"/>
                </a:solidFill>
                <a:latin typeface="+mn-ea"/>
                <a:ea typeface="+mn-ea"/>
              </a:rPr>
              <a:t>☑ 　</a:t>
            </a:r>
            <a:r>
              <a:rPr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ありません</a:t>
            </a:r>
            <a: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07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</Words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2012-12-13T05:17:34Z</dcterms:created>
  <dcterms:modified xsi:type="dcterms:W3CDTF">2017-11-02T11:16:56Z</dcterms:modified>
</cp:coreProperties>
</file>