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>
        <p:scale>
          <a:sx n="54" d="100"/>
          <a:sy n="54" d="100"/>
        </p:scale>
        <p:origin x="-2275" y="-6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E6D94-B8CC-4E4C-A1D7-7E19E332420B}" type="datetimeFigureOut">
              <a:rPr kumimoji="1" lang="en-US" smtClean="0"/>
              <a:t>11/2/2017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70F08-5E82-46AC-A554-53BC88D575DE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2391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297358"/>
            <a:ext cx="8278688" cy="864096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 of </a:t>
            </a:r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</a:t>
            </a:r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onflict of interest  </a:t>
            </a:r>
            <a:endParaRPr kumimoji="1" lang="ja-JP" altLang="en-US" sz="4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4460" y="1628800"/>
            <a:ext cx="7560840" cy="43557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898476" y="1719163"/>
            <a:ext cx="7272808" cy="417505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&lt;E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xamples&gt;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study was supported in part by the a research grant from XXX</a:t>
            </a:r>
            <a:r>
              <a:rPr lang="ja-JP" altLang="en-US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corporation, Tokyo, Japan.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Authors  AA and BB are employee of XXX corporation, Tokyo, Japan.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Device (product name) used in this study was provided by  XXX corporation, Tokyo, Japan. </a:t>
            </a:r>
          </a:p>
          <a:p>
            <a:pPr algn="l"/>
            <a:endParaRPr lang="en-US" altLang="ja-JP" sz="2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l"/>
            <a:r>
              <a:rPr kumimoji="1" lang="en-US" altLang="ja-JP" sz="2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</a:p>
          <a:p>
            <a:pPr algn="l"/>
            <a:endParaRPr kumimoji="1" lang="en-US" altLang="ja-JP" sz="2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79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61</Words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Disclosure of conflict of interest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2012-12-13T05:17:34Z</dcterms:created>
  <dcterms:modified xsi:type="dcterms:W3CDTF">2017-11-02T11:17:19Z</dcterms:modified>
</cp:coreProperties>
</file>